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3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709" y="10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66C2-A096-AC59-03E6-FB5A09BC2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9A604-8E56-CCB1-028D-F11945E0E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C55B5-0782-8270-D65E-78C00C63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A6603-BEA6-8019-1D3C-9BCE3801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400F7-BEB7-DB75-50DA-46B01952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3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5FFE-73AE-4A5D-A4A4-548553D3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62D73-AB28-3EED-5A47-7D17C9B21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C213A-3029-000D-65E7-12B86F0B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D5AFA-F388-7404-848A-705EF8B2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FABC9-F360-CD87-EF19-30F83A91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0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0ADE4-602D-A584-FB73-61FCE18C8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351BE-9B1F-F1A0-C444-8EF3C441F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C80A1-7655-ED3C-7106-CFE5C43A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0443B-88F1-5088-5986-26FEE511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340DB-B4C2-3EB0-808A-1D4AA7E3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15F8-2CB1-0215-F1E7-2BD94C92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273E0-1FD2-456E-116C-87A17B7DE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4119-1B8B-53CF-4526-6E48993B3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561E4-67F2-DAFF-0B7D-A236378E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511B3-1B40-B12E-F488-6BE56FA1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112F-9051-6180-A948-3410B04E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2558-C166-C610-2619-C87EF5B18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AD9AC-1186-0764-3897-35F6ACAB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45305-A494-036D-142B-240619ED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49F3-625A-1626-18D2-82FF2731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70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B7FC-E27B-8497-EC37-629DE65F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2C61-53C1-779A-C448-F51F2EEDD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83762-E7D5-E2AB-17E8-9496E44A3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2CFC-DAC0-EB92-3993-AFF698F6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F0FD4-20FA-0BB6-9F48-19E3AB64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69082-83B3-D644-7F53-8ECAE3C4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F12B-FCA7-072B-E243-AAF57CD5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C3B65-2F9C-6167-7DA7-4DCB1621D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90B57-375D-AB1A-F382-A276946E0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98F08B-197A-55A1-2E91-312AF47CA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DC15E-0870-84DE-FCC1-7881119BA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CF43F-ACBC-EEE5-FB8F-19C268B0F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D1E817-468A-15E0-DA42-562A09ED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62831-EBD6-76AC-C683-546CB877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B0AC-E462-C062-D006-4FD2FF03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3A917-7ACD-55E7-2C02-F742A274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A3E66-AA6A-A2E9-27B4-87F0E079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06CAD-A9D7-3787-D92B-36657D51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4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65CB1-5640-7A2A-60F2-9CD6021A4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F11D1-D202-974C-1780-36092530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8641E-A463-1E5C-12FD-322F0D07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3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ECC8-7812-5893-6A04-AA5F67C1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65D9-DCF1-DB8B-134C-0ADB7EF8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8884F-ACB4-260A-FA8E-5D3837CF2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531E3-F094-0822-BE27-A99249F7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BE70-1D36-6588-E396-B4DC7CA99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BAD9F-B7A8-C377-6BEA-53A04EDF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4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B3CC-8D4E-E338-52B4-19C1EECD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B9820-4CBD-C30A-4DB4-EAB712D62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458DC-8C8D-6D72-4EF7-7F923B849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5E74F-492E-A39E-B646-B297BAF4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5197C-0BF9-4C51-C713-5769DF475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185C2-66C7-3901-DC26-97C67E6B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5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8B18C-8F5F-46A2-E7B5-1762981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2F5DD-18F7-ABB7-7D78-68B43020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65B1D-B7ED-12B9-D97A-1B53D88B3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A48C1-BF9E-4286-A7E4-C987B1CA54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408FC-F2CE-1BE5-0917-36EFBECB9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AB1B-91D4-BC99-0D2B-4B62B052C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DFE4C-AF26-4B9B-9773-48EE1BAC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4BDC549-E98F-181A-2E7C-E4CF97592CD0}"/>
              </a:ext>
            </a:extLst>
          </p:cNvPr>
          <p:cNvGrpSpPr/>
          <p:nvPr/>
        </p:nvGrpSpPr>
        <p:grpSpPr>
          <a:xfrm>
            <a:off x="2418723" y="1617562"/>
            <a:ext cx="6354502" cy="3622876"/>
            <a:chOff x="-474560" y="691587"/>
            <a:chExt cx="6354502" cy="36228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E9BD627-4299-6ABA-915F-B12B261FC86D}"/>
                </a:ext>
              </a:extLst>
            </p:cNvPr>
            <p:cNvSpPr/>
            <p:nvPr/>
          </p:nvSpPr>
          <p:spPr>
            <a:xfrm>
              <a:off x="-474560" y="691587"/>
              <a:ext cx="6354502" cy="36228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0EF2C1-563F-6F3B-476A-D54BB42F1E64}"/>
                </a:ext>
              </a:extLst>
            </p:cNvPr>
            <p:cNvSpPr txBox="1"/>
            <p:nvPr/>
          </p:nvSpPr>
          <p:spPr>
            <a:xfrm>
              <a:off x="-300941" y="1902860"/>
              <a:ext cx="5729468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Database Diagram</a:t>
              </a:r>
            </a:p>
            <a:p>
              <a:pPr algn="ctr"/>
              <a:r>
                <a:rPr lang="en-US" sz="3600" dirty="0"/>
                <a:t>Web </a:t>
              </a:r>
              <a:r>
                <a:rPr lang="en-US" sz="3600" dirty="0" err="1"/>
                <a:t>bán</a:t>
              </a:r>
              <a:r>
                <a:rPr lang="en-US" sz="3600" dirty="0"/>
                <a:t> </a:t>
              </a:r>
              <a:r>
                <a:rPr lang="en-US" sz="3600" dirty="0" err="1"/>
                <a:t>đồ</a:t>
              </a:r>
              <a:r>
                <a:rPr lang="en-US" sz="3600" dirty="0"/>
                <a:t> </a:t>
              </a:r>
              <a:r>
                <a:rPr lang="en-US" sz="3600" dirty="0" err="1"/>
                <a:t>ăn</a:t>
              </a:r>
              <a:endParaRPr lang="en-US" sz="3600" dirty="0"/>
            </a:p>
          </p:txBody>
        </p:sp>
      </p:grpSp>
      <p:pic>
        <p:nvPicPr>
          <p:cNvPr id="7" name="Picture 2" descr="junk food cartoon vector design 3672373 Vector Art at Vecteezy">
            <a:extLst>
              <a:ext uri="{FF2B5EF4-FFF2-40B4-BE49-F238E27FC236}">
                <a16:creationId xmlns:a16="http://schemas.microsoft.com/office/drawing/2014/main" id="{8C87E736-5E51-BC9C-122F-D7FE1BB5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896" r="91823">
                        <a14:foregroundMark x1="67448" y1="33385" x2="67448" y2="33385"/>
                        <a14:foregroundMark x1="69531" y1="33385" x2="79531" y2="34531"/>
                        <a14:foregroundMark x1="75104" y1="35729" x2="82552" y2="35729"/>
                        <a14:foregroundMark x1="59062" y1="34063" x2="91823" y2="40104"/>
                        <a14:foregroundMark x1="4896" y1="38958" x2="7708" y2="39635"/>
                        <a14:foregroundMark x1="9531" y1="39635" x2="13021" y2="50573"/>
                        <a14:foregroundMark x1="13021" y1="50573" x2="13021" y2="50573"/>
                        <a14:foregroundMark x1="14896" y1="40104" x2="41875" y2="62448"/>
                        <a14:foregroundMark x1="80208" y1="45938" x2="73490" y2="6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787" y="2523069"/>
            <a:ext cx="4185213" cy="418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toon Food designs, themes, templates and downloadable ...">
            <a:extLst>
              <a:ext uri="{FF2B5EF4-FFF2-40B4-BE49-F238E27FC236}">
                <a16:creationId xmlns:a16="http://schemas.microsoft.com/office/drawing/2014/main" id="{C9902B63-D970-F7C6-EC4E-A3C5BE11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5701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8120F-20F4-107C-F977-2C5DFF4A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910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999,281 Food Cartoon Cute Images, Stock Photos &amp; Vectors ...">
            <a:extLst>
              <a:ext uri="{FF2B5EF4-FFF2-40B4-BE49-F238E27FC236}">
                <a16:creationId xmlns:a16="http://schemas.microsoft.com/office/drawing/2014/main" id="{486B7160-3560-4888-5E67-5F6B77142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63" b="90000" l="6067" r="90000">
                        <a14:foregroundMark x1="26467" y1="20063" x2="24867" y2="25125"/>
                        <a14:foregroundMark x1="14933" y1="16688" x2="22133" y2="29875"/>
                        <a14:foregroundMark x1="6133" y1="30188" x2="6133" y2="30188"/>
                        <a14:foregroundMark x1="53867" y1="45375" x2="51133" y2="61625"/>
                        <a14:foregroundMark x1="51133" y1="61625" x2="51133" y2="61625"/>
                        <a14:foregroundMark x1="17867" y1="73063" x2="15867" y2="84375"/>
                        <a14:foregroundMark x1="78533" y1="71875" x2="78667" y2="84875"/>
                        <a14:foregroundMark x1="76467" y1="14375" x2="76467" y2="14375"/>
                        <a14:foregroundMark x1="78667" y1="13813" x2="78533" y2="14563"/>
                        <a14:foregroundMark x1="84067" y1="15000" x2="84067" y2="15563"/>
                        <a14:foregroundMark x1="78400" y1="9688" x2="81667" y2="8750"/>
                        <a14:foregroundMark x1="80400" y1="8063" x2="83133" y2="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02"/>
          <a:stretch/>
        </p:blipFill>
        <p:spPr bwMode="auto">
          <a:xfrm>
            <a:off x="9849272" y="-289368"/>
            <a:ext cx="22501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71B8D93-5F84-2908-4824-005A6AA17D91}"/>
              </a:ext>
            </a:extLst>
          </p:cNvPr>
          <p:cNvSpPr/>
          <p:nvPr/>
        </p:nvSpPr>
        <p:spPr>
          <a:xfrm>
            <a:off x="428263" y="185196"/>
            <a:ext cx="2106593" cy="11574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3AF0EA-640F-CF6A-5296-8A89786A3314}"/>
              </a:ext>
            </a:extLst>
          </p:cNvPr>
          <p:cNvSpPr/>
          <p:nvPr/>
        </p:nvSpPr>
        <p:spPr>
          <a:xfrm>
            <a:off x="927903" y="2071871"/>
            <a:ext cx="11595904" cy="3310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vi-VN" b="1" i="1" dirty="0">
                <a:solidFill>
                  <a:schemeClr val="tx1"/>
                </a:solidFill>
              </a:rPr>
              <a:t>Lấy ra tên hàng hoá và số lượng nhập vào ngày 1-3-2023</a:t>
            </a:r>
            <a:endParaRPr lang="en-US" b="1" i="1" dirty="0">
              <a:solidFill>
                <a:schemeClr val="tx1"/>
              </a:solidFill>
            </a:endParaRPr>
          </a:p>
          <a:p>
            <a:endParaRPr lang="vi-VN" dirty="0">
              <a:solidFill>
                <a:schemeClr val="tx1"/>
              </a:solidFill>
            </a:endParaRPr>
          </a:p>
          <a:p>
            <a:pPr marL="1377950" indent="-695325"/>
            <a:r>
              <a:rPr lang="vi-VN" dirty="0">
                <a:solidFill>
                  <a:srgbClr val="FF0000"/>
                </a:solidFill>
              </a:rPr>
              <a:t>SELECT</a:t>
            </a:r>
            <a:r>
              <a:rPr lang="vi-VN" dirty="0">
                <a:solidFill>
                  <a:schemeClr val="tx1"/>
                </a:solidFill>
              </a:rPr>
              <a:t> products.name,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import_items.quanlity </a:t>
            </a:r>
            <a:endParaRPr lang="en-US" dirty="0">
              <a:solidFill>
                <a:schemeClr val="tx1"/>
              </a:solidFill>
            </a:endParaRPr>
          </a:p>
          <a:p>
            <a:pPr marL="1377950" indent="-695325"/>
            <a:r>
              <a:rPr lang="vi-VN" dirty="0">
                <a:solidFill>
                  <a:srgbClr val="FF0000"/>
                </a:solidFill>
              </a:rPr>
              <a:t>FROM</a:t>
            </a:r>
            <a:r>
              <a:rPr lang="vi-VN" dirty="0">
                <a:solidFill>
                  <a:schemeClr val="tx1"/>
                </a:solidFill>
              </a:rPr>
              <a:t> products </a:t>
            </a:r>
            <a:r>
              <a:rPr lang="vi-VN" dirty="0">
                <a:solidFill>
                  <a:srgbClr val="FF0000"/>
                </a:solidFill>
              </a:rPr>
              <a:t>JOIN</a:t>
            </a:r>
            <a:r>
              <a:rPr lang="vi-VN" dirty="0">
                <a:solidFill>
                  <a:schemeClr val="tx1"/>
                </a:solidFill>
              </a:rPr>
              <a:t> import_items</a:t>
            </a:r>
          </a:p>
          <a:p>
            <a:pPr marL="1377950" indent="-695325"/>
            <a:r>
              <a:rPr lang="vi-VN" dirty="0">
                <a:solidFill>
                  <a:srgbClr val="FF0000"/>
                </a:solidFill>
              </a:rPr>
              <a:t>ON</a:t>
            </a:r>
            <a:r>
              <a:rPr lang="vi-VN" dirty="0">
                <a:solidFill>
                  <a:schemeClr val="tx1"/>
                </a:solidFill>
              </a:rPr>
              <a:t> products.id = import_items.pro_id </a:t>
            </a:r>
            <a:r>
              <a:rPr lang="vi-VN" dirty="0">
                <a:solidFill>
                  <a:srgbClr val="FF0000"/>
                </a:solidFill>
              </a:rPr>
              <a:t>JOIN</a:t>
            </a:r>
            <a:r>
              <a:rPr lang="vi-VN" dirty="0">
                <a:solidFill>
                  <a:schemeClr val="tx1"/>
                </a:solidFill>
              </a:rPr>
              <a:t> imports </a:t>
            </a:r>
            <a:r>
              <a:rPr lang="vi-VN" dirty="0">
                <a:solidFill>
                  <a:srgbClr val="FF0000"/>
                </a:solidFill>
              </a:rPr>
              <a:t>ON</a:t>
            </a:r>
            <a:r>
              <a:rPr lang="vi-VN" dirty="0">
                <a:solidFill>
                  <a:schemeClr val="tx1"/>
                </a:solidFill>
              </a:rPr>
              <a:t> imports.id import_items.import_id</a:t>
            </a:r>
          </a:p>
          <a:p>
            <a:pPr marL="1377950" indent="-695325"/>
            <a:r>
              <a:rPr lang="vi-VN" dirty="0">
                <a:solidFill>
                  <a:srgbClr val="FF0000"/>
                </a:solidFill>
              </a:rPr>
              <a:t>WHERE</a:t>
            </a:r>
            <a:r>
              <a:rPr lang="vi-VN" dirty="0">
                <a:solidFill>
                  <a:schemeClr val="tx1"/>
                </a:solidFill>
              </a:rPr>
              <a:t> imports.date = '2023-03-01’</a:t>
            </a:r>
            <a:endParaRPr lang="en-US" dirty="0">
              <a:solidFill>
                <a:schemeClr val="tx1"/>
              </a:solidFill>
            </a:endParaRPr>
          </a:p>
          <a:p>
            <a:pPr marL="1377950" indent="-695325"/>
            <a:endParaRPr lang="vi-VN" dirty="0">
              <a:solidFill>
                <a:schemeClr val="tx1"/>
              </a:solidFill>
            </a:endParaRPr>
          </a:p>
          <a:p>
            <a:pPr marL="342900" indent="-342900">
              <a:buAutoNum type="arabicPeriod" startAt="2"/>
            </a:pPr>
            <a:r>
              <a:rPr lang="vi-VN" b="1" dirty="0">
                <a:solidFill>
                  <a:schemeClr val="tx1"/>
                </a:solidFill>
              </a:rPr>
              <a:t>Lấy ra những sản phẩm do công ty Công Ty TNHH MTV Thực Phẩm Tấn sản xuất</a:t>
            </a:r>
            <a:endParaRPr lang="en-US" b="1" dirty="0">
              <a:solidFill>
                <a:schemeClr val="tx1"/>
              </a:solidFill>
            </a:endParaRPr>
          </a:p>
          <a:p>
            <a:endParaRPr lang="vi-VN" dirty="0">
              <a:solidFill>
                <a:schemeClr val="tx1"/>
              </a:solidFill>
            </a:endParaRPr>
          </a:p>
          <a:p>
            <a:pPr indent="682625"/>
            <a:r>
              <a:rPr lang="vi-VN" dirty="0">
                <a:solidFill>
                  <a:srgbClr val="FF0000"/>
                </a:solidFill>
              </a:rPr>
              <a:t>SELECT</a:t>
            </a:r>
            <a:r>
              <a:rPr lang="vi-VN" dirty="0">
                <a:solidFill>
                  <a:schemeClr val="tx1"/>
                </a:solidFill>
              </a:rPr>
              <a:t> products.* </a:t>
            </a:r>
            <a:r>
              <a:rPr lang="vi-VN" dirty="0">
                <a:solidFill>
                  <a:srgbClr val="FF0000"/>
                </a:solidFill>
              </a:rPr>
              <a:t>FROM</a:t>
            </a:r>
            <a:r>
              <a:rPr lang="vi-VN" dirty="0">
                <a:solidFill>
                  <a:schemeClr val="tx1"/>
                </a:solidFill>
              </a:rPr>
              <a:t> products </a:t>
            </a:r>
            <a:r>
              <a:rPr lang="vi-VN" dirty="0">
                <a:solidFill>
                  <a:srgbClr val="FF0000"/>
                </a:solidFill>
              </a:rPr>
              <a:t>JOIN</a:t>
            </a:r>
            <a:r>
              <a:rPr lang="vi-VN" dirty="0">
                <a:solidFill>
                  <a:schemeClr val="tx1"/>
                </a:solidFill>
              </a:rPr>
              <a:t> vendors</a:t>
            </a:r>
          </a:p>
          <a:p>
            <a:pPr indent="682625"/>
            <a:r>
              <a:rPr lang="vi-VN" dirty="0">
                <a:solidFill>
                  <a:srgbClr val="FF0000"/>
                </a:solidFill>
              </a:rPr>
              <a:t>ON</a:t>
            </a:r>
            <a:r>
              <a:rPr lang="vi-VN" dirty="0">
                <a:solidFill>
                  <a:schemeClr val="tx1"/>
                </a:solidFill>
              </a:rPr>
              <a:t> products.vendor_id = vendors.id</a:t>
            </a:r>
          </a:p>
          <a:p>
            <a:pPr indent="682625"/>
            <a:r>
              <a:rPr lang="vi-VN" dirty="0">
                <a:solidFill>
                  <a:srgbClr val="FF0000"/>
                </a:solidFill>
              </a:rPr>
              <a:t>WHERE</a:t>
            </a:r>
            <a:r>
              <a:rPr lang="vi-VN" dirty="0">
                <a:solidFill>
                  <a:schemeClr val="tx1"/>
                </a:solidFill>
              </a:rPr>
              <a:t> vendors.`name`</a:t>
            </a:r>
            <a:r>
              <a:rPr lang="vi-VN" dirty="0">
                <a:solidFill>
                  <a:srgbClr val="FF0000"/>
                </a:solidFill>
              </a:rPr>
              <a:t> LIKE </a:t>
            </a:r>
            <a:r>
              <a:rPr lang="vi-VN" dirty="0">
                <a:solidFill>
                  <a:schemeClr val="tx1"/>
                </a:solidFill>
              </a:rPr>
              <a:t>'Công Ty TNHH MTV Thực Phẩm Tấn’</a:t>
            </a:r>
          </a:p>
          <a:p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6" name="Picture 2" descr="999,281 Food Cartoon Cute Images, Stock Photos &amp; Vectors ...">
            <a:extLst>
              <a:ext uri="{FF2B5EF4-FFF2-40B4-BE49-F238E27FC236}">
                <a16:creationId xmlns:a16="http://schemas.microsoft.com/office/drawing/2014/main" id="{FAD56064-1F96-B32F-A76D-E7ACF70C9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133" r="90000">
                        <a14:foregroundMark x1="26467" y1="20063" x2="24867" y2="25125"/>
                        <a14:foregroundMark x1="14933" y1="16688" x2="22133" y2="29875"/>
                        <a14:foregroundMark x1="6133" y1="30188" x2="6133" y2="30188"/>
                        <a14:foregroundMark x1="53867" y1="45375" x2="51133" y2="61625"/>
                        <a14:foregroundMark x1="51133" y1="61625" x2="51133" y2="61625"/>
                        <a14:foregroundMark x1="17867" y1="73063" x2="15867" y2="84375"/>
                        <a14:foregroundMark x1="78533" y1="71875" x2="78667" y2="84875"/>
                        <a14:foregroundMark x1="18533" y1="76688" x2="18533" y2="76688"/>
                        <a14:foregroundMark x1="18200" y1="76563" x2="21267" y2="74500"/>
                        <a14:foregroundMark x1="24867" y1="76563" x2="26467" y2="76375"/>
                        <a14:foregroundMark x1="22867" y1="85000" x2="22867" y2="85313"/>
                        <a14:foregroundMark x1="23200" y1="83125" x2="23200" y2="83625"/>
                        <a14:backgroundMark x1="35667" y1="55625" x2="38867" y2="54937"/>
                        <a14:backgroundMark x1="36933" y1="55625" x2="36000" y2="54063"/>
                        <a14:backgroundMark x1="39067" y1="56437" x2="38133" y2="53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009" r="60934"/>
          <a:stretch/>
        </p:blipFill>
        <p:spPr bwMode="auto">
          <a:xfrm rot="21213254">
            <a:off x="-625032" y="4534388"/>
            <a:ext cx="2511706" cy="315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0036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71B8D93-5F84-2908-4824-005A6AA17D91}"/>
              </a:ext>
            </a:extLst>
          </p:cNvPr>
          <p:cNvSpPr/>
          <p:nvPr/>
        </p:nvSpPr>
        <p:spPr>
          <a:xfrm>
            <a:off x="428263" y="185196"/>
            <a:ext cx="2106593" cy="11574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3AF0EA-640F-CF6A-5296-8A89786A3314}"/>
              </a:ext>
            </a:extLst>
          </p:cNvPr>
          <p:cNvSpPr/>
          <p:nvPr/>
        </p:nvSpPr>
        <p:spPr>
          <a:xfrm>
            <a:off x="2351589" y="1932975"/>
            <a:ext cx="11595904" cy="3310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vi-VN" b="1" i="1" dirty="0">
                <a:solidFill>
                  <a:schemeClr val="tx1"/>
                </a:solidFill>
              </a:rPr>
              <a:t>Lấy ra các user có quyền là admin</a:t>
            </a:r>
            <a:endParaRPr lang="en-US" b="1" i="1" dirty="0">
              <a:solidFill>
                <a:schemeClr val="tx1"/>
              </a:solidFill>
            </a:endParaRPr>
          </a:p>
          <a:p>
            <a:pPr marL="1377950" indent="-695325"/>
            <a:endParaRPr lang="en-US" dirty="0">
              <a:solidFill>
                <a:schemeClr val="tx1"/>
              </a:solidFill>
            </a:endParaRPr>
          </a:p>
          <a:p>
            <a:pPr marL="1377950" indent="-695325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users.*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</a:p>
          <a:p>
            <a:pPr marL="1377950" indent="-695325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users.role_id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roles.id</a:t>
            </a:r>
          </a:p>
          <a:p>
            <a:pPr marL="1377950" indent="-695325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roles.role_name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'admin'</a:t>
            </a:r>
          </a:p>
          <a:p>
            <a:pPr marL="1377950" indent="-695325"/>
            <a:endParaRPr lang="en-US" dirty="0">
              <a:solidFill>
                <a:srgbClr val="FF0000"/>
              </a:solidFill>
            </a:endParaRPr>
          </a:p>
          <a:p>
            <a:pPr marL="1377950" indent="-695325"/>
            <a:endParaRPr lang="vi-VN" b="1" i="1" dirty="0">
              <a:solidFill>
                <a:schemeClr val="tx1"/>
              </a:solidFill>
            </a:endParaRPr>
          </a:p>
          <a:p>
            <a:pPr marL="342900" indent="-342900">
              <a:buAutoNum type="arabicPeriod" startAt="4"/>
            </a:pPr>
            <a:r>
              <a:rPr 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endParaRPr lang="en-US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682625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products.`name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</a:p>
          <a:p>
            <a:pPr indent="682625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products.category_id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categories.id</a:t>
            </a:r>
          </a:p>
          <a:p>
            <a:pPr indent="682625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categories.`name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 = '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vi-V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2" name="Picture 2" descr="999,281 Food Cartoon Cute Images, Stock Photos &amp; Vectors ...">
            <a:extLst>
              <a:ext uri="{FF2B5EF4-FFF2-40B4-BE49-F238E27FC236}">
                <a16:creationId xmlns:a16="http://schemas.microsoft.com/office/drawing/2014/main" id="{2457FE61-7BC0-3B14-C68D-AE7496F6E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133" r="90000">
                        <a14:foregroundMark x1="26467" y1="20063" x2="24867" y2="25125"/>
                        <a14:foregroundMark x1="14933" y1="16688" x2="22133" y2="29875"/>
                        <a14:foregroundMark x1="6133" y1="30188" x2="6133" y2="30188"/>
                        <a14:foregroundMark x1="53867" y1="45375" x2="51133" y2="61625"/>
                        <a14:foregroundMark x1="51133" y1="61625" x2="51133" y2="61625"/>
                        <a14:foregroundMark x1="17867" y1="73063" x2="15867" y2="84375"/>
                        <a14:foregroundMark x1="78533" y1="71875" x2="78667" y2="84875"/>
                        <a14:foregroundMark x1="18533" y1="76688" x2="18533" y2="76688"/>
                        <a14:foregroundMark x1="18200" y1="76563" x2="21267" y2="74500"/>
                        <a14:foregroundMark x1="24867" y1="76563" x2="26467" y2="76375"/>
                        <a14:foregroundMark x1="22867" y1="85000" x2="22867" y2="85313"/>
                        <a14:foregroundMark x1="23200" y1="83125" x2="23200" y2="83625"/>
                        <a14:backgroundMark x1="35667" y1="55625" x2="38867" y2="54937"/>
                        <a14:backgroundMark x1="36933" y1="55625" x2="36000" y2="54063"/>
                        <a14:backgroundMark x1="39067" y1="56437" x2="38133" y2="53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009" r="60934"/>
          <a:stretch/>
        </p:blipFill>
        <p:spPr bwMode="auto">
          <a:xfrm rot="21213254">
            <a:off x="-625032" y="4534388"/>
            <a:ext cx="2511706" cy="315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999,281 Food Cartoon Cute Images, Stock Photos &amp; Vectors ...">
            <a:extLst>
              <a:ext uri="{FF2B5EF4-FFF2-40B4-BE49-F238E27FC236}">
                <a16:creationId xmlns:a16="http://schemas.microsoft.com/office/drawing/2014/main" id="{C8B1216C-C3DB-D5A6-D2AA-A461A99F9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63" b="90000" l="6067" r="90000">
                        <a14:foregroundMark x1="26467" y1="20063" x2="24867" y2="25125"/>
                        <a14:foregroundMark x1="14933" y1="16688" x2="22133" y2="29875"/>
                        <a14:foregroundMark x1="6133" y1="30188" x2="6133" y2="30188"/>
                        <a14:foregroundMark x1="53867" y1="45375" x2="51133" y2="61625"/>
                        <a14:foregroundMark x1="51133" y1="61625" x2="51133" y2="61625"/>
                        <a14:foregroundMark x1="17867" y1="73063" x2="15867" y2="84375"/>
                        <a14:foregroundMark x1="78533" y1="71875" x2="78667" y2="84875"/>
                        <a14:foregroundMark x1="76467" y1="14375" x2="76467" y2="14375"/>
                        <a14:foregroundMark x1="78667" y1="13813" x2="78533" y2="14563"/>
                        <a14:foregroundMark x1="84067" y1="15000" x2="84067" y2="15563"/>
                        <a14:foregroundMark x1="78400" y1="9688" x2="81667" y2="8750"/>
                        <a14:foregroundMark x1="80400" y1="8063" x2="83133" y2="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02"/>
          <a:stretch/>
        </p:blipFill>
        <p:spPr bwMode="auto">
          <a:xfrm rot="215783">
            <a:off x="9152863" y="393538"/>
            <a:ext cx="22501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640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Rectangle 4121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24" name="Freeform: Shape 4123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0" name="Picture 4" descr="Thank U GIF by Bells and Wishes">
            <a:extLst>
              <a:ext uri="{FF2B5EF4-FFF2-40B4-BE49-F238E27FC236}">
                <a16:creationId xmlns:a16="http://schemas.microsoft.com/office/drawing/2014/main" id="{F1E70D99-0BD3-5780-2F1F-E4862727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4012" y="643466"/>
            <a:ext cx="5566833" cy="55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6" name="Group 4125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4127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8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77758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188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9</cp:revision>
  <dcterms:created xsi:type="dcterms:W3CDTF">2023-03-06T05:29:47Z</dcterms:created>
  <dcterms:modified xsi:type="dcterms:W3CDTF">2023-03-06T05:55:36Z</dcterms:modified>
</cp:coreProperties>
</file>